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68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4"/>
          <p:cNvSpPr/>
          <p:nvPr/>
        </p:nvSpPr>
        <p:spPr>
          <a:xfrm>
            <a:off x="2063880" y="2369880"/>
            <a:ext cx="5016240" cy="246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lire l’heure.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résous des problèmes de durée.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59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60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61" name="Connecteur droit avec flèche 5"/>
            <p:cNvCxnSpPr/>
            <p:nvPr/>
          </p:nvCxnSpPr>
          <p:spPr>
            <a:xfrm flipH="1" flipV="1">
              <a:off x="1456560" y="1198440"/>
              <a:ext cx="530280" cy="9637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62" name="Connecteur droit avec flèche 6"/>
            <p:cNvCxnSpPr/>
            <p:nvPr/>
          </p:nvCxnSpPr>
          <p:spPr>
            <a:xfrm flipH="1" flipV="1">
              <a:off x="1623240" y="1666800"/>
              <a:ext cx="340920" cy="4953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63" name="Titre 9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Titre 20"/>
          <p:cNvSpPr txBox="1"/>
          <p:nvPr/>
        </p:nvSpPr>
        <p:spPr>
          <a:xfrm>
            <a:off x="218160" y="38019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ZoneTexte 12"/>
          <p:cNvSpPr/>
          <p:nvPr/>
        </p:nvSpPr>
        <p:spPr>
          <a:xfrm>
            <a:off x="540000" y="450000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 de 14h15. Le trajet dure exactement 2h20 min.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A quelle heure mon train arrive-t-il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re 10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Titre 1"/>
          <p:cNvSpPr/>
          <p:nvPr/>
        </p:nvSpPr>
        <p:spPr>
          <a:xfrm>
            <a:off x="6672600" y="1539360"/>
            <a:ext cx="19260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10h55.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itre 1"/>
          <p:cNvSpPr/>
          <p:nvPr/>
        </p:nvSpPr>
        <p:spPr>
          <a:xfrm>
            <a:off x="6687720" y="2965320"/>
            <a:ext cx="19260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22h55.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4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75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76" name="Connecteur droit avec flèche 5"/>
            <p:cNvCxnSpPr/>
            <p:nvPr/>
          </p:nvCxnSpPr>
          <p:spPr>
            <a:xfrm flipH="1" flipV="1">
              <a:off x="1456560" y="1198440"/>
              <a:ext cx="530280" cy="9637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77" name="Connecteur droit avec flèche 6"/>
            <p:cNvCxnSpPr/>
            <p:nvPr/>
          </p:nvCxnSpPr>
          <p:spPr>
            <a:xfrm flipH="1" flipV="1">
              <a:off x="1623240" y="1666800"/>
              <a:ext cx="340920" cy="4953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78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1" name="Titre 21"/>
          <p:cNvSpPr txBox="1"/>
          <p:nvPr/>
        </p:nvSpPr>
        <p:spPr>
          <a:xfrm>
            <a:off x="218160" y="38019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ZoneTexte 13"/>
          <p:cNvSpPr/>
          <p:nvPr/>
        </p:nvSpPr>
        <p:spPr>
          <a:xfrm>
            <a:off x="540000" y="450000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 de 14h15. Le trajet dure exactement 2h20 min.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A quelle heure mon train arrive-t-il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5" name="Image 3" descr=""/>
          <p:cNvPicPr/>
          <p:nvPr/>
        </p:nvPicPr>
        <p:blipFill>
          <a:blip r:embed="rId1"/>
          <a:stretch/>
        </p:blipFill>
        <p:spPr>
          <a:xfrm>
            <a:off x="720000" y="900000"/>
            <a:ext cx="2520000" cy="2523600"/>
          </a:xfrm>
          <a:prstGeom prst="rect">
            <a:avLst/>
          </a:prstGeom>
          <a:ln w="0">
            <a:noFill/>
          </a:ln>
        </p:spPr>
      </p:pic>
      <p:cxnSp>
        <p:nvCxnSpPr>
          <p:cNvPr id="186" name="Connecteur droit avec flèche 5"/>
          <p:cNvCxnSpPr/>
          <p:nvPr/>
        </p:nvCxnSpPr>
        <p:spPr>
          <a:xfrm flipH="1">
            <a:off x="1099440" y="2161800"/>
            <a:ext cx="887400" cy="360"/>
          </a:xfrm>
          <a:prstGeom prst="straightConnector1">
            <a:avLst/>
          </a:prstGeom>
          <a:ln w="76200">
            <a:solidFill>
              <a:srgbClr val="0070c0"/>
            </a:solidFill>
            <a:tailEnd len="med" type="triangle" w="med"/>
          </a:ln>
        </p:spPr>
      </p:cxnSp>
      <p:cxnSp>
        <p:nvCxnSpPr>
          <p:cNvPr id="187" name="Connecteur droit avec flèche 7"/>
          <p:cNvCxnSpPr/>
          <p:nvPr/>
        </p:nvCxnSpPr>
        <p:spPr>
          <a:xfrm flipV="1">
            <a:off x="1986480" y="1527120"/>
            <a:ext cx="189720" cy="635040"/>
          </a:xfrm>
          <a:prstGeom prst="straightConnector1">
            <a:avLst/>
          </a:prstGeom>
          <a:ln w="76200">
            <a:solidFill>
              <a:srgbClr val="00b050"/>
            </a:solidFill>
            <a:tailEnd len="med" type="triangle" w="med"/>
          </a:ln>
        </p:spPr>
      </p:cxnSp>
      <p:sp>
        <p:nvSpPr>
          <p:cNvPr id="188" name="Titre 1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2" name="Titre 22"/>
          <p:cNvSpPr txBox="1"/>
          <p:nvPr/>
        </p:nvSpPr>
        <p:spPr>
          <a:xfrm>
            <a:off x="218160" y="38019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ZoneTexte 14"/>
          <p:cNvSpPr/>
          <p:nvPr/>
        </p:nvSpPr>
        <p:spPr>
          <a:xfrm>
            <a:off x="540000" y="450000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 de 14h15. Le trajet dure exactement 2h20 min.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A quelle heure mon train arrive-t-il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itre 12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Titre 1"/>
          <p:cNvSpPr/>
          <p:nvPr/>
        </p:nvSpPr>
        <p:spPr>
          <a:xfrm>
            <a:off x="6669720" y="1494720"/>
            <a:ext cx="19400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12h45.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Titre 1"/>
          <p:cNvSpPr/>
          <p:nvPr/>
        </p:nvSpPr>
        <p:spPr>
          <a:xfrm>
            <a:off x="6822720" y="3000600"/>
            <a:ext cx="18752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0h45.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Image 2" descr=""/>
          <p:cNvPicPr/>
          <p:nvPr/>
        </p:nvPicPr>
        <p:blipFill>
          <a:blip r:embed="rId1"/>
          <a:stretch/>
        </p:blipFill>
        <p:spPr>
          <a:xfrm>
            <a:off x="720000" y="900000"/>
            <a:ext cx="2520000" cy="2523600"/>
          </a:xfrm>
          <a:prstGeom prst="rect">
            <a:avLst/>
          </a:prstGeom>
          <a:ln w="0">
            <a:noFill/>
          </a:ln>
        </p:spPr>
      </p:pic>
      <p:cxnSp>
        <p:nvCxnSpPr>
          <p:cNvPr id="200" name="Connecteur droit avec flèche 1"/>
          <p:cNvCxnSpPr/>
          <p:nvPr/>
        </p:nvCxnSpPr>
        <p:spPr>
          <a:xfrm flipH="1">
            <a:off x="1099440" y="2161800"/>
            <a:ext cx="887400" cy="360"/>
          </a:xfrm>
          <a:prstGeom prst="straightConnector1">
            <a:avLst/>
          </a:prstGeom>
          <a:ln w="76200">
            <a:solidFill>
              <a:srgbClr val="0070c0"/>
            </a:solidFill>
            <a:tailEnd len="med" type="triangle" w="med"/>
          </a:ln>
        </p:spPr>
      </p:cxnSp>
      <p:cxnSp>
        <p:nvCxnSpPr>
          <p:cNvPr id="201" name="Connecteur droit avec flèche 2"/>
          <p:cNvCxnSpPr/>
          <p:nvPr/>
        </p:nvCxnSpPr>
        <p:spPr>
          <a:xfrm flipV="1">
            <a:off x="1986480" y="1527120"/>
            <a:ext cx="189720" cy="635040"/>
          </a:xfrm>
          <a:prstGeom prst="straightConnector1">
            <a:avLst/>
          </a:prstGeom>
          <a:ln w="76200">
            <a:solidFill>
              <a:srgbClr val="00b050"/>
            </a:solidFill>
            <a:tailEnd len="med" type="triangle" w="med"/>
          </a:ln>
        </p:spPr>
      </p:cxnSp>
      <p:sp>
        <p:nvSpPr>
          <p:cNvPr id="202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5" name="ZoneTexte 15"/>
          <p:cNvSpPr/>
          <p:nvPr/>
        </p:nvSpPr>
        <p:spPr>
          <a:xfrm>
            <a:off x="628560" y="3844080"/>
            <a:ext cx="3456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14 h 15 + 2h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16"/>
          <p:cNvSpPr/>
          <p:nvPr/>
        </p:nvSpPr>
        <p:spPr>
          <a:xfrm>
            <a:off x="3883680" y="4656240"/>
            <a:ext cx="167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16 h 35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ZoneTexte 17"/>
          <p:cNvSpPr/>
          <p:nvPr/>
        </p:nvSpPr>
        <p:spPr>
          <a:xfrm>
            <a:off x="556920" y="4656240"/>
            <a:ext cx="3570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16 h 15 +20 min =&gt;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18"/>
          <p:cNvSpPr/>
          <p:nvPr/>
        </p:nvSpPr>
        <p:spPr>
          <a:xfrm>
            <a:off x="598680" y="5601240"/>
            <a:ext cx="7506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Mon train arrive à 16h35.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19"/>
          <p:cNvSpPr/>
          <p:nvPr/>
        </p:nvSpPr>
        <p:spPr>
          <a:xfrm>
            <a:off x="3110400" y="3831120"/>
            <a:ext cx="4628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=&gt; 16 h 15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6" dur="indefinite" restart="never" nodeType="tmRoot">
          <p:childTnLst>
            <p:seq>
              <p:cTn id="77" dur="indefinite" nodeType="mainSeq">
                <p:childTnLst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8" name=""/>
          <p:cNvGrpSpPr/>
          <p:nvPr/>
        </p:nvGrpSpPr>
        <p:grpSpPr>
          <a:xfrm>
            <a:off x="720000" y="900000"/>
            <a:ext cx="2520000" cy="2520000"/>
            <a:chOff x="720000" y="900000"/>
            <a:chExt cx="2520000" cy="2520000"/>
          </a:xfrm>
        </p:grpSpPr>
        <p:pic>
          <p:nvPicPr>
            <p:cNvPr id="49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00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50" name="Connecteur droit avec flèche 5"/>
            <p:cNvCxnSpPr/>
            <p:nvPr/>
          </p:nvCxnSpPr>
          <p:spPr>
            <a:xfrm flipV="1">
              <a:off x="1986480" y="1136880"/>
              <a:ext cx="360" cy="102348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51" name="Connecteur droit avec flèche 7"/>
            <p:cNvCxnSpPr/>
            <p:nvPr/>
          </p:nvCxnSpPr>
          <p:spPr>
            <a:xfrm>
              <a:off x="1986480" y="2160000"/>
              <a:ext cx="596880" cy="4017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52" name="Titre 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6" name="Titre 13"/>
          <p:cNvSpPr/>
          <p:nvPr/>
        </p:nvSpPr>
        <p:spPr>
          <a:xfrm>
            <a:off x="184320" y="3729600"/>
            <a:ext cx="501192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1"/>
          <p:cNvSpPr/>
          <p:nvPr/>
        </p:nvSpPr>
        <p:spPr>
          <a:xfrm>
            <a:off x="301320" y="4104360"/>
            <a:ext cx="78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ce matin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8" name="Image 9" descr=""/>
          <p:cNvPicPr/>
          <p:nvPr/>
        </p:nvPicPr>
        <p:blipFill>
          <a:blip r:embed="rId2"/>
          <a:stretch/>
        </p:blipFill>
        <p:spPr>
          <a:xfrm>
            <a:off x="5760000" y="5040000"/>
            <a:ext cx="1385280" cy="1364040"/>
          </a:xfrm>
          <a:prstGeom prst="rect">
            <a:avLst/>
          </a:prstGeom>
          <a:ln w="0">
            <a:noFill/>
          </a:ln>
        </p:spPr>
      </p:pic>
      <p:pic>
        <p:nvPicPr>
          <p:cNvPr id="59" name="Image 10" descr=""/>
          <p:cNvPicPr/>
          <p:nvPr/>
        </p:nvPicPr>
        <p:blipFill>
          <a:blip r:embed="rId3"/>
          <a:stretch/>
        </p:blipFill>
        <p:spPr>
          <a:xfrm>
            <a:off x="1800000" y="5040000"/>
            <a:ext cx="1571400" cy="1590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1" descr=""/>
          <p:cNvPicPr/>
          <p:nvPr/>
        </p:nvPicPr>
        <p:blipFill>
          <a:blip r:embed="rId1"/>
          <a:stretch/>
        </p:blipFill>
        <p:spPr>
          <a:xfrm>
            <a:off x="1800000" y="3960000"/>
            <a:ext cx="1571400" cy="1590480"/>
          </a:xfrm>
          <a:prstGeom prst="rect">
            <a:avLst/>
          </a:prstGeom>
          <a:ln w="0">
            <a:noFill/>
          </a:ln>
        </p:spPr>
      </p:pic>
      <p:sp>
        <p:nvSpPr>
          <p:cNvPr id="61" name="Titre 2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Titre 1"/>
          <p:cNvSpPr/>
          <p:nvPr/>
        </p:nvSpPr>
        <p:spPr>
          <a:xfrm>
            <a:off x="6803640" y="1479600"/>
            <a:ext cx="59796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4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Titre 1"/>
          <p:cNvSpPr/>
          <p:nvPr/>
        </p:nvSpPr>
        <p:spPr>
          <a:xfrm>
            <a:off x="6702120" y="2950560"/>
            <a:ext cx="7506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6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67" name="Image 3" descr=""/>
            <p:cNvPicPr/>
            <p:nvPr/>
          </p:nvPicPr>
          <p:blipFill>
            <a:blip r:embed="rId2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68" name="Connecteur droit avec flèche 5"/>
            <p:cNvCxnSpPr/>
            <p:nvPr/>
          </p:nvCxnSpPr>
          <p:spPr>
            <a:xfrm flipV="1">
              <a:off x="1986480" y="1137240"/>
              <a:ext cx="360" cy="10249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69" name="Connecteur droit avec flèche 7"/>
            <p:cNvCxnSpPr/>
            <p:nvPr/>
          </p:nvCxnSpPr>
          <p:spPr>
            <a:xfrm>
              <a:off x="1986480" y="2161800"/>
              <a:ext cx="596880" cy="40248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70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3" name="ZoneTexte 2"/>
          <p:cNvSpPr/>
          <p:nvPr/>
        </p:nvSpPr>
        <p:spPr>
          <a:xfrm>
            <a:off x="684360" y="443088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5h45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" name="Image 4" descr=""/>
          <p:cNvPicPr/>
          <p:nvPr/>
        </p:nvPicPr>
        <p:blipFill>
          <a:blip r:embed="rId3"/>
          <a:stretch/>
        </p:blipFill>
        <p:spPr>
          <a:xfrm>
            <a:off x="5760000" y="3960000"/>
            <a:ext cx="1385280" cy="1364040"/>
          </a:xfrm>
          <a:prstGeom prst="rect">
            <a:avLst/>
          </a:prstGeom>
          <a:ln w="0">
            <a:noFill/>
          </a:ln>
        </p:spPr>
      </p:pic>
      <p:sp>
        <p:nvSpPr>
          <p:cNvPr id="75" name="ZoneTexte 3"/>
          <p:cNvSpPr/>
          <p:nvPr/>
        </p:nvSpPr>
        <p:spPr>
          <a:xfrm>
            <a:off x="7252560" y="438624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7h30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6" name=""/>
          <p:cNvGrpSpPr/>
          <p:nvPr/>
        </p:nvGrpSpPr>
        <p:grpSpPr>
          <a:xfrm>
            <a:off x="2494800" y="5564520"/>
            <a:ext cx="3677760" cy="1178280"/>
            <a:chOff x="2494800" y="5564520"/>
            <a:chExt cx="3677760" cy="1178280"/>
          </a:xfrm>
        </p:grpSpPr>
        <p:sp>
          <p:nvSpPr>
            <p:cNvPr id="77" name="Flèche : courbe vers le haut 5"/>
            <p:cNvSpPr/>
            <p:nvPr/>
          </p:nvSpPr>
          <p:spPr>
            <a:xfrm>
              <a:off x="2494800" y="5564520"/>
              <a:ext cx="3677760" cy="64620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8" name="ZoneTexte 7"/>
            <p:cNvSpPr/>
            <p:nvPr/>
          </p:nvSpPr>
          <p:spPr>
            <a:xfrm>
              <a:off x="3483360" y="6226560"/>
              <a:ext cx="2180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b050"/>
                  </a:solidFill>
                  <a:latin typeface="Calibri"/>
                </a:rPr>
                <a:t>+ 1h 45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1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82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83" name="Connecteur droit avec flèche 5"/>
            <p:cNvCxnSpPr/>
            <p:nvPr/>
          </p:nvCxnSpPr>
          <p:spPr>
            <a:xfrm>
              <a:off x="1986480" y="2161800"/>
              <a:ext cx="360" cy="10249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84" name="Connecteur droit avec flèche 7"/>
            <p:cNvCxnSpPr/>
            <p:nvPr/>
          </p:nvCxnSpPr>
          <p:spPr>
            <a:xfrm flipV="1">
              <a:off x="1986480" y="2004840"/>
              <a:ext cx="734040" cy="1573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85" name="Titre 3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529920" y="415656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compare mes temps à deux courses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 10 kilomètres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1 : départ à 10h et arrivée à 10h52.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2 : départ à 10h30 et arrivée à 11h25.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Quelle est ma meilleure course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itre 14"/>
          <p:cNvSpPr/>
          <p:nvPr/>
        </p:nvSpPr>
        <p:spPr>
          <a:xfrm>
            <a:off x="184320" y="3729600"/>
            <a:ext cx="501192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re 4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itre 1"/>
          <p:cNvSpPr/>
          <p:nvPr/>
        </p:nvSpPr>
        <p:spPr>
          <a:xfrm>
            <a:off x="6848280" y="1464840"/>
            <a:ext cx="17154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2h 30.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itre 1"/>
          <p:cNvSpPr/>
          <p:nvPr/>
        </p:nvSpPr>
        <p:spPr>
          <a:xfrm>
            <a:off x="6777000" y="2950200"/>
            <a:ext cx="19778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14h30.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6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97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98" name="Connecteur droit avec flèche 5"/>
            <p:cNvCxnSpPr/>
            <p:nvPr/>
          </p:nvCxnSpPr>
          <p:spPr>
            <a:xfrm>
              <a:off x="1986480" y="2161800"/>
              <a:ext cx="360" cy="10249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99" name="Connecteur droit avec flèche 7"/>
            <p:cNvCxnSpPr/>
            <p:nvPr/>
          </p:nvCxnSpPr>
          <p:spPr>
            <a:xfrm flipV="1">
              <a:off x="1986480" y="2004840"/>
              <a:ext cx="734040" cy="1573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00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Titre 15"/>
          <p:cNvSpPr/>
          <p:nvPr/>
        </p:nvSpPr>
        <p:spPr>
          <a:xfrm>
            <a:off x="184320" y="3729600"/>
            <a:ext cx="501192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6"/>
          <p:cNvSpPr/>
          <p:nvPr/>
        </p:nvSpPr>
        <p:spPr>
          <a:xfrm>
            <a:off x="529920" y="415656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compare mes temps à deux courses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 10 kilomètres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1 : départ à 10h et arrivée à 10h52.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2 : départ à 10h30 et arrivée à 11h25.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Quelle est ma meilleure course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7" name=""/>
          <p:cNvGrpSpPr/>
          <p:nvPr/>
        </p:nvGrpSpPr>
        <p:grpSpPr>
          <a:xfrm>
            <a:off x="720000" y="900000"/>
            <a:ext cx="2516400" cy="2520000"/>
            <a:chOff x="720000" y="900000"/>
            <a:chExt cx="2516400" cy="2520000"/>
          </a:xfrm>
        </p:grpSpPr>
        <p:pic>
          <p:nvPicPr>
            <p:cNvPr id="108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16400" cy="25200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09" name="Connecteur droit avec flèche 5"/>
            <p:cNvCxnSpPr/>
            <p:nvPr/>
          </p:nvCxnSpPr>
          <p:spPr>
            <a:xfrm>
              <a:off x="1984680" y="2160000"/>
              <a:ext cx="92268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10" name="Connecteur droit avec flèche 4"/>
            <p:cNvCxnSpPr/>
            <p:nvPr/>
          </p:nvCxnSpPr>
          <p:spPr>
            <a:xfrm flipH="1">
              <a:off x="1419840" y="2160000"/>
              <a:ext cx="565200" cy="2469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11" name="Titre 5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5" name="Titre 16"/>
          <p:cNvSpPr/>
          <p:nvPr/>
        </p:nvSpPr>
        <p:spPr>
          <a:xfrm>
            <a:off x="184320" y="3729600"/>
            <a:ext cx="501192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8"/>
          <p:cNvSpPr/>
          <p:nvPr/>
        </p:nvSpPr>
        <p:spPr>
          <a:xfrm>
            <a:off x="529920" y="415656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compare mes temps à deux courses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 10 kilomètres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1 : départ à 10h et arrivée à 10h52.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2 : départ à 10h30 et arrivée à 11h25.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Quelle est ma meilleure course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re 6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Titre 1"/>
          <p:cNvSpPr/>
          <p:nvPr/>
        </p:nvSpPr>
        <p:spPr>
          <a:xfrm>
            <a:off x="6892920" y="1554120"/>
            <a:ext cx="159552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8h15.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itre 1"/>
          <p:cNvSpPr/>
          <p:nvPr/>
        </p:nvSpPr>
        <p:spPr>
          <a:xfrm>
            <a:off x="6747120" y="2994840"/>
            <a:ext cx="17676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20h15.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2" name=""/>
          <p:cNvGrpSpPr/>
          <p:nvPr/>
        </p:nvGrpSpPr>
        <p:grpSpPr>
          <a:xfrm>
            <a:off x="720000" y="900000"/>
            <a:ext cx="2516400" cy="2520000"/>
            <a:chOff x="720000" y="900000"/>
            <a:chExt cx="2516400" cy="2520000"/>
          </a:xfrm>
        </p:grpSpPr>
        <p:pic>
          <p:nvPicPr>
            <p:cNvPr id="123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16400" cy="25200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24" name="Connecteur droit avec flèche 5"/>
            <p:cNvCxnSpPr/>
            <p:nvPr/>
          </p:nvCxnSpPr>
          <p:spPr>
            <a:xfrm>
              <a:off x="1984680" y="2160000"/>
              <a:ext cx="92268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25" name="Connecteur droit avec flèche 4"/>
            <p:cNvCxnSpPr/>
            <p:nvPr/>
          </p:nvCxnSpPr>
          <p:spPr>
            <a:xfrm flipH="1">
              <a:off x="1419840" y="2160000"/>
              <a:ext cx="565200" cy="2469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26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Titre 17"/>
          <p:cNvSpPr/>
          <p:nvPr/>
        </p:nvSpPr>
        <p:spPr>
          <a:xfrm>
            <a:off x="184320" y="3729600"/>
            <a:ext cx="501192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9"/>
          <p:cNvSpPr/>
          <p:nvPr/>
        </p:nvSpPr>
        <p:spPr>
          <a:xfrm>
            <a:off x="529920" y="415656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compare mes temps à deux courses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 10 kilomètres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1 : départ à 10h et arrivée à 10h52.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Course 2 : départ à 10h30 et arrivée à 11h25.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Quelle est ma meilleure course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" dur="indefinite" restart="never" nodeType="tmRoot">
          <p:childTnLst>
            <p:seq>
              <p:cTn id="41" dur="indefinite" nodeType="mainSeq"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33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34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35" name="Connecteur droit avec flèche 5"/>
            <p:cNvCxnSpPr/>
            <p:nvPr/>
          </p:nvCxnSpPr>
          <p:spPr>
            <a:xfrm flipH="1">
              <a:off x="1107360" y="2161800"/>
              <a:ext cx="879480" cy="5137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36" name="Connecteur droit avec flèche 7"/>
            <p:cNvCxnSpPr/>
            <p:nvPr/>
          </p:nvCxnSpPr>
          <p:spPr>
            <a:xfrm>
              <a:off x="1986480" y="2161800"/>
              <a:ext cx="430200" cy="4701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37" name="Titre 7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1" name="ZoneTexte 10"/>
          <p:cNvSpPr/>
          <p:nvPr/>
        </p:nvSpPr>
        <p:spPr>
          <a:xfrm>
            <a:off x="516960" y="422784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Course 1 : 10h =&gt; 10h52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Cela fait une course de 52 minutes.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Course 2 : 10h30 =&gt; 11h25.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Cela fait une course de 55 minutes.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Ma meilleure course est la course 1.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itre 18"/>
          <p:cNvSpPr txBox="1"/>
          <p:nvPr/>
        </p:nvSpPr>
        <p:spPr>
          <a:xfrm>
            <a:off x="186840" y="37465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re 8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Titre 1"/>
          <p:cNvSpPr/>
          <p:nvPr/>
        </p:nvSpPr>
        <p:spPr>
          <a:xfrm>
            <a:off x="6892920" y="1524240"/>
            <a:ext cx="184896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4h40 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itre 1"/>
          <p:cNvSpPr/>
          <p:nvPr/>
        </p:nvSpPr>
        <p:spPr>
          <a:xfrm>
            <a:off x="6657480" y="2950200"/>
            <a:ext cx="19656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16h40.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8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49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50" name="Connecteur droit avec flèche 5"/>
            <p:cNvCxnSpPr/>
            <p:nvPr/>
          </p:nvCxnSpPr>
          <p:spPr>
            <a:xfrm flipH="1">
              <a:off x="1107360" y="2161800"/>
              <a:ext cx="879480" cy="51372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51" name="Connecteur droit avec flèche 7"/>
            <p:cNvCxnSpPr/>
            <p:nvPr/>
          </p:nvCxnSpPr>
          <p:spPr>
            <a:xfrm>
              <a:off x="1986480" y="2161800"/>
              <a:ext cx="430200" cy="4701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52" name=""/>
          <p:cNvSpPr/>
          <p:nvPr/>
        </p:nvSpPr>
        <p:spPr>
          <a:xfrm>
            <a:off x="8052840" y="3229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7920000" y="3600000"/>
            <a:ext cx="120708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ZoneTexte 11"/>
          <p:cNvSpPr/>
          <p:nvPr/>
        </p:nvSpPr>
        <p:spPr>
          <a:xfrm>
            <a:off x="540000" y="450000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prends le train de 14h15. Le trajet dure exactement 2h20 min.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A quelle heure mon train arrive-t-il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Titre 19"/>
          <p:cNvSpPr txBox="1"/>
          <p:nvPr/>
        </p:nvSpPr>
        <p:spPr>
          <a:xfrm>
            <a:off x="217800" y="3801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</TotalTime>
  <Application>LibreOffice/7.4.3.2$Windows_X86_64 LibreOffice_project/1048a8393ae2eeec98dff31b5c133c5f1d08b890</Application>
  <AppVersion>15.0000</AppVersion>
  <Words>274</Words>
  <Paragraphs>98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2025-12-23T11:51:03Z</dcterms:modified>
  <cp:revision>63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